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87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FD6536-809B-05B1-2B65-FAB92833B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D11B736-94BB-B60B-362E-F3FAF94670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2AC6F2-BB0C-3109-08E0-14068BC8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0D7CAD-5A70-C031-516F-477559F49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059892-C7C5-934B-833D-8DCE01C6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444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9700B9-3D18-9978-95FD-7A928C736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EC2F620-5C96-A9E4-2463-B0E71E1FF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39544D-723C-FBC3-8F8A-13DD81187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01D1-F29D-7CB3-067A-DF0BFCAA8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F0C77C-5641-2AEC-2253-8FA4FDF47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065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4068946-F42C-FB96-049F-F581DDAF7A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BB46CE7-F444-0DD7-7854-F142D47750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59F179-C053-3983-F8A6-507C1828B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5B892C-6DF1-585D-9D44-70D4DA635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7E9B9B-9513-71D6-D084-3A00AB4F0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24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055AE6-5F39-A25D-B7C0-9A41ADFF8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28F9B8-4A27-F1DE-AE84-AC274A912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C603BD-BB88-A811-BC8F-FD08B709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DF4212-7E6C-EA6A-29EA-37CD7D85B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A3CEBB-BBDB-B132-1728-C35A2716E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857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960F36-ED2C-DA47-7920-25EC58DCC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476EAA9-D3BB-0733-1541-5802AED70F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54BAC4-EAF6-445A-0B86-1D359F4CD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08B200-B00E-3941-72C5-4718CBD71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F193F4-AC65-D39C-8CBF-39B7E2AF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97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3DEAB6-66CD-2019-6771-7820CA1E2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4EBCE1-2AEB-20EF-B1C7-A665792367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29CB23-1A09-EABD-EF24-39A47429C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AAA22F-86C5-0C73-8DD3-D3BA75897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FC80139-6554-48C1-8DC8-44E870EF2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B30B92-AB4C-6056-0237-56109D1B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96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95055B-520F-349D-D1E3-70B15018D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B25FDD-5E44-B89D-65C7-9CFC5C6C6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88F467F-9F6C-C6F4-C352-BBFD864F2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8676822-54A2-61AC-5786-75356ADBC5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00B5937-407C-2A9D-EA83-183C47298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E373C09-6937-ADB5-24D4-1FA7DE360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2716F7F-32FA-6896-2AC5-B6214596B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E3B803F-59C6-3051-3D6B-8389389CC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69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4538C2-D040-74BB-EB0E-2351634BC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9AEC267-5F42-C73D-3C4B-23647878E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8AC4400-4C38-0F94-E908-A5A26F714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F4F350E-471A-E441-AAEA-28A532858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688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0D85E92-ECFA-ACDC-0E5D-902927B1E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39D3A62-4670-D3D3-BA34-F9D5BB086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D516EC-650D-60D5-14FB-82F833CF7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4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F6783C-184D-EB3D-634C-D307F7AF4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4A4843-2BF6-9E62-5042-9A3DDDDD4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DB3FFA-1F16-1EFD-B468-79AFCD7900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9BBCEEB-5A23-2BA3-B265-65D7F2DC8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E82020-5648-B64E-8CB9-72A9B2EF1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AFFE69-B4B3-023D-76D7-0F1597D5E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505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1652DD-BF3E-1523-985E-CEBE480F6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1C821CA-B31E-4A8C-ADA7-499C52AC62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422A26A-4527-8B8D-9D77-B6ABAE064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BBBAD53-51EC-F28F-52D0-62C1FC027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EBCFA7D-EA34-4913-C156-AFC86601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B1F7C6-6384-15D6-B093-344703AB3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891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F0719C7-095A-D228-6DB1-43E5B6521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6494F1-50BC-09A8-456D-8E426A9A8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437433-2E0F-7BBB-CBFA-C361E3DE2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E51B6-BCCE-4C9B-BB14-3CAD35DD8143}" type="datetimeFigureOut">
              <a:rPr lang="fr-FR" smtClean="0"/>
              <a:pPr/>
              <a:t>16/12/2025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4625B9-2602-87BB-EB15-C2F25FDC32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94C78A-0321-6EF0-EBBE-34976C257C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5F7C0-DCA9-44A9-B7D2-BC5128019F4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875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docs.google.com/spreadsheets/d/1yCrvHf_05gQJO8tOGBGxuChplLFfj9jFNez3bOaoSYY/edit?gid=79989733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60325B-77DA-44EF-F0F8-AE6382C971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000" b="1" dirty="0"/>
              <a:t>Maintenance des bateaux 2025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50105E2-DAD6-1C04-40DD-C693D88E4D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Matériel ANFA - Google Sheets</a:t>
            </a:r>
            <a:endParaRPr lang="fr-FR" dirty="0"/>
          </a:p>
        </p:txBody>
      </p:sp>
      <p:pic>
        <p:nvPicPr>
          <p:cNvPr id="4" name="Image 3" descr="C:\DOCUME~1\UTILIS~1\LOCALS~1\Temp\Logo_Anfa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9035" y="1017084"/>
            <a:ext cx="2242515" cy="111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3216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F92DC-9FB8-F81E-3545-D68D2AD1E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7893"/>
          </a:xfrm>
        </p:spPr>
        <p:txBody>
          <a:bodyPr>
            <a:normAutofit/>
          </a:bodyPr>
          <a:lstStyle/>
          <a:p>
            <a:r>
              <a:rPr lang="fr-FR" sz="3600" b="1" dirty="0"/>
              <a:t>Assurer que tous les bateaux sont disponibles pour le WE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023321-F621-BA37-F0E9-D34C1F3AC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9273"/>
            <a:ext cx="10515600" cy="4950691"/>
          </a:xfrm>
        </p:spPr>
        <p:txBody>
          <a:bodyPr>
            <a:normAutofit fontScale="70000" lnSpcReduction="20000"/>
          </a:bodyPr>
          <a:lstStyle/>
          <a:p>
            <a:r>
              <a:rPr lang="fr-FR" dirty="0"/>
              <a:t>Le club a 85 bateaux : 29 initiations , et 56 bateaux fins</a:t>
            </a:r>
          </a:p>
          <a:p>
            <a:r>
              <a:rPr lang="fr-FR" dirty="0"/>
              <a:t>En 2025, l’entretien et la réparation en atelier ce sont :</a:t>
            </a:r>
          </a:p>
          <a:p>
            <a:pPr lvl="1"/>
            <a:r>
              <a:rPr lang="fr-FR" dirty="0"/>
              <a:t>70 passages en atelier</a:t>
            </a:r>
          </a:p>
          <a:p>
            <a:pPr lvl="1"/>
            <a:r>
              <a:rPr lang="fr-FR" dirty="0"/>
              <a:t>169 heures de travail</a:t>
            </a:r>
          </a:p>
          <a:p>
            <a:r>
              <a:rPr lang="fr-FR" dirty="0"/>
              <a:t>Cette année n’a pas vu de gros incidents</a:t>
            </a:r>
          </a:p>
          <a:p>
            <a:pPr lvl="1"/>
            <a:r>
              <a:rPr lang="fr-FR" dirty="0"/>
              <a:t>Deux portants tordus</a:t>
            </a:r>
          </a:p>
          <a:p>
            <a:pPr lvl="1"/>
            <a:r>
              <a:rPr lang="fr-FR" dirty="0"/>
              <a:t>Quelques petits chocs ponton et hangar</a:t>
            </a:r>
          </a:p>
          <a:p>
            <a:r>
              <a:rPr lang="fr-FR" dirty="0"/>
              <a:t>On en a profité pour rénover cinq bateaux anciens</a:t>
            </a:r>
          </a:p>
          <a:p>
            <a:pPr lvl="1"/>
            <a:r>
              <a:rPr lang="fr-FR" dirty="0"/>
              <a:t>Pégase 2 et Neptune</a:t>
            </a:r>
          </a:p>
          <a:p>
            <a:pPr lvl="1"/>
            <a:r>
              <a:rPr lang="fr-FR" dirty="0"/>
              <a:t>Triplette, Dinosaure (4X+), et Q2</a:t>
            </a:r>
          </a:p>
          <a:p>
            <a:r>
              <a:rPr lang="fr-FR" dirty="0"/>
              <a:t>Repeindre les pelles loisirs : 50 paires</a:t>
            </a:r>
          </a:p>
          <a:p>
            <a:pPr lvl="1"/>
            <a:r>
              <a:rPr lang="fr-FR" dirty="0"/>
              <a:t>Un groupe de travail avait repeint toutes les pelles initiations en 2022</a:t>
            </a:r>
          </a:p>
          <a:p>
            <a:pPr lvl="1"/>
            <a:r>
              <a:rPr lang="fr-FR" dirty="0"/>
              <a:t>Et il en reste a faire….</a:t>
            </a:r>
          </a:p>
          <a:p>
            <a:r>
              <a:rPr lang="fr-FR" dirty="0"/>
              <a:t>Il y a quelques outils essentiels dans le bureau du hangar central :</a:t>
            </a:r>
          </a:p>
          <a:p>
            <a:pPr lvl="1"/>
            <a:r>
              <a:rPr lang="fr-FR" dirty="0"/>
              <a:t>Les petites réparations sont possibles sur place avant et après la sortie</a:t>
            </a:r>
          </a:p>
          <a:p>
            <a:pPr lvl="1"/>
            <a:r>
              <a:rPr lang="fr-FR" dirty="0"/>
              <a:t>Poser les bateaux sur tréteaux est important, surtout quand on ne connait pas ce qu’à fait le bateau en semaine</a:t>
            </a:r>
          </a:p>
          <a:p>
            <a:pPr marL="457200" lvl="1" indent="0">
              <a:buNone/>
            </a:pPr>
            <a:r>
              <a:rPr lang="fr-FR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43078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74D4B6E-6E10-88C3-4824-A9F7BCB10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39" y="908020"/>
            <a:ext cx="2377193" cy="316731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86986DE-5A75-6142-B9F4-8517D1CFA7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2122" b="63"/>
          <a:stretch>
            <a:fillRect/>
          </a:stretch>
        </p:blipFill>
        <p:spPr>
          <a:xfrm>
            <a:off x="6301878" y="1075156"/>
            <a:ext cx="5480983" cy="470768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27DDECA-8F97-2B02-847B-D60B8C350518}"/>
              </a:ext>
            </a:extLst>
          </p:cNvPr>
          <p:cNvSpPr txBox="1"/>
          <p:nvPr/>
        </p:nvSpPr>
        <p:spPr>
          <a:xfrm>
            <a:off x="2032000" y="249382"/>
            <a:ext cx="663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Rénovation et reprise du vernis de Neptune, triplette et du Dinosaure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ADB63DF-5385-DBD0-E476-EADA805B5B2F}"/>
              </a:ext>
            </a:extLst>
          </p:cNvPr>
          <p:cNvSpPr txBox="1"/>
          <p:nvPr/>
        </p:nvSpPr>
        <p:spPr>
          <a:xfrm>
            <a:off x="3097487" y="1686883"/>
            <a:ext cx="1068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Pelles en </a:t>
            </a:r>
          </a:p>
          <a:p>
            <a:r>
              <a:rPr lang="fr-FR" dirty="0"/>
              <a:t>peinture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72D93EF-1D19-C39F-6718-84A25904A11E}"/>
              </a:ext>
            </a:extLst>
          </p:cNvPr>
          <p:cNvSpPr txBox="1"/>
          <p:nvPr/>
        </p:nvSpPr>
        <p:spPr>
          <a:xfrm>
            <a:off x="1625600" y="4075331"/>
            <a:ext cx="971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Poncage</a:t>
            </a:r>
            <a:endParaRPr lang="fr-FR" dirty="0"/>
          </a:p>
          <a:p>
            <a:r>
              <a:rPr lang="fr-FR" dirty="0"/>
              <a:t>orbitale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58A5AA0-4CF1-9254-E78E-6411A6CFB829}"/>
              </a:ext>
            </a:extLst>
          </p:cNvPr>
          <p:cNvSpPr txBox="1"/>
          <p:nvPr/>
        </p:nvSpPr>
        <p:spPr>
          <a:xfrm>
            <a:off x="7851485" y="578701"/>
            <a:ext cx="277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Vernis intérieur et extérieur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25C9E8B4-D42C-E3B2-F786-962E5A3ACC7F}"/>
              </a:ext>
            </a:extLst>
          </p:cNvPr>
          <p:cNvCxnSpPr>
            <a:cxnSpLocks/>
          </p:cNvCxnSpPr>
          <p:nvPr/>
        </p:nvCxnSpPr>
        <p:spPr>
          <a:xfrm flipH="1">
            <a:off x="7574688" y="1075156"/>
            <a:ext cx="434109" cy="14778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F1E97422-F502-3992-9300-47EE115CDD18}"/>
              </a:ext>
            </a:extLst>
          </p:cNvPr>
          <p:cNvCxnSpPr>
            <a:cxnSpLocks/>
          </p:cNvCxnSpPr>
          <p:nvPr/>
        </p:nvCxnSpPr>
        <p:spPr>
          <a:xfrm flipH="1">
            <a:off x="8969117" y="908020"/>
            <a:ext cx="484794" cy="27572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C045D931-421F-2003-BE24-4C51D7E02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3824" y="2650514"/>
            <a:ext cx="2623861" cy="3495964"/>
          </a:xfrm>
          <a:prstGeom prst="rect">
            <a:avLst/>
          </a:prstGeom>
        </p:spPr>
      </p:pic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48911ED6-E8FA-639B-F708-0470BFE61CCE}"/>
              </a:ext>
            </a:extLst>
          </p:cNvPr>
          <p:cNvCxnSpPr>
            <a:cxnSpLocks/>
          </p:cNvCxnSpPr>
          <p:nvPr/>
        </p:nvCxnSpPr>
        <p:spPr>
          <a:xfrm flipH="1">
            <a:off x="4849091" y="908019"/>
            <a:ext cx="3051887" cy="25209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465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684ECBE-33A9-80FC-5EAA-84D22C7FE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51" y="775855"/>
            <a:ext cx="3610595" cy="203123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CCF8FB5-EE51-0127-4072-8256138B9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71" y="2963328"/>
            <a:ext cx="2797167" cy="372687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CA1E8B0-0C39-6BF5-D95D-D785FA2D1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6082" y="790871"/>
            <a:ext cx="2689016" cy="201621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A7BB885-3F70-83CC-B1DB-5A2B7A9FF0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3192" y="775855"/>
            <a:ext cx="2709044" cy="20312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7528DD1-35D4-AA75-0DEA-0D68BC2865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6082" y="3124230"/>
            <a:ext cx="3483008" cy="261155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B3146A7-1C01-AD3C-C5CD-2E8F93BAD5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9346" y="2963328"/>
            <a:ext cx="2797167" cy="372687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E423B75-78C3-2C3C-BFD7-B9979F5A9EDB}"/>
              </a:ext>
            </a:extLst>
          </p:cNvPr>
          <p:cNvSpPr txBox="1"/>
          <p:nvPr/>
        </p:nvSpPr>
        <p:spPr>
          <a:xfrm>
            <a:off x="9430327" y="5800437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E36C0FD-C620-5C6E-702D-DD0B9095033A}"/>
              </a:ext>
            </a:extLst>
          </p:cNvPr>
          <p:cNvSpPr txBox="1"/>
          <p:nvPr/>
        </p:nvSpPr>
        <p:spPr>
          <a:xfrm>
            <a:off x="6796513" y="6283801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A9C71C6-7ADF-03D9-207F-130DB0F70CBE}"/>
              </a:ext>
            </a:extLst>
          </p:cNvPr>
          <p:cNvSpPr txBox="1"/>
          <p:nvPr/>
        </p:nvSpPr>
        <p:spPr>
          <a:xfrm>
            <a:off x="1736436" y="397164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S15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E11773A-3BA8-C2F5-3E6A-DF0E7B0E25A2}"/>
              </a:ext>
            </a:extLst>
          </p:cNvPr>
          <p:cNvSpPr txBox="1"/>
          <p:nvPr/>
        </p:nvSpPr>
        <p:spPr>
          <a:xfrm>
            <a:off x="6520091" y="423322"/>
            <a:ext cx="1441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Pair Oar Vega</a:t>
            </a:r>
          </a:p>
        </p:txBody>
      </p:sp>
    </p:spTree>
    <p:extLst>
      <p:ext uri="{BB962C8B-B14F-4D97-AF65-F5344CB8AC3E}">
        <p14:creationId xmlns:p14="http://schemas.microsoft.com/office/powerpoint/2010/main" val="430157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44F3B7D-0199-12F3-797E-F8092B914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6763" y="134174"/>
            <a:ext cx="3095417" cy="232093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CC1ADF9-613C-1370-0F38-7ED493162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562" y="134174"/>
            <a:ext cx="2287274" cy="304750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4B209B5-57F9-E05A-DF62-B3DE22D305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562" r="-2600" b="43"/>
          <a:stretch>
            <a:fillRect/>
          </a:stretch>
        </p:blipFill>
        <p:spPr>
          <a:xfrm>
            <a:off x="1921163" y="3259986"/>
            <a:ext cx="8500797" cy="346384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5BF9F29-E19A-A641-14D6-8F89C6D2B1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4183" y="134174"/>
            <a:ext cx="2287273" cy="304750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6DEFD0D-BCAB-D0AF-A014-AAFBB6F90D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892" y="134174"/>
            <a:ext cx="3274364" cy="245511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94C3BE2-46AC-F173-FA4C-17AFC59708F0}"/>
              </a:ext>
            </a:extLst>
          </p:cNvPr>
          <p:cNvSpPr txBox="1"/>
          <p:nvPr/>
        </p:nvSpPr>
        <p:spPr>
          <a:xfrm>
            <a:off x="9243447" y="2666834"/>
            <a:ext cx="186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Rénovation de Q2</a:t>
            </a:r>
          </a:p>
        </p:txBody>
      </p:sp>
    </p:spTree>
    <p:extLst>
      <p:ext uri="{BB962C8B-B14F-4D97-AF65-F5344CB8AC3E}">
        <p14:creationId xmlns:p14="http://schemas.microsoft.com/office/powerpoint/2010/main" val="3283298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C5F18A86-5E3B-1321-DA78-5145B4E56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160" y="980388"/>
            <a:ext cx="4573234" cy="3429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6CD0834-DD93-BF83-19D2-A085A7649E40}"/>
              </a:ext>
            </a:extLst>
          </p:cNvPr>
          <p:cNvSpPr txBox="1"/>
          <p:nvPr/>
        </p:nvSpPr>
        <p:spPr>
          <a:xfrm>
            <a:off x="2969443" y="263951"/>
            <a:ext cx="521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Amélioration de la rigidité du Huit H2 (JP </a:t>
            </a:r>
            <a:r>
              <a:rPr lang="fr-FR" dirty="0" err="1"/>
              <a:t>Merchadier</a:t>
            </a:r>
            <a:r>
              <a:rPr lang="fr-FR" dirty="0"/>
              <a:t>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17A1620-7457-B41C-671F-F45378502357}"/>
              </a:ext>
            </a:extLst>
          </p:cNvPr>
          <p:cNvSpPr txBox="1"/>
          <p:nvPr/>
        </p:nvSpPr>
        <p:spPr>
          <a:xfrm>
            <a:off x="1158856" y="4433327"/>
            <a:ext cx="3587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Alignement des deux parties </a:t>
            </a:r>
          </a:p>
          <a:p>
            <a:r>
              <a:rPr lang="fr-FR" dirty="0"/>
              <a:t>avec un support d’étagère de niveau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2696123-C93C-6808-5EA8-A15651700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5181" y="908509"/>
            <a:ext cx="3783458" cy="504098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5A9B0C0-67EE-FC48-2069-436DB28C7630}"/>
              </a:ext>
            </a:extLst>
          </p:cNvPr>
          <p:cNvSpPr txBox="1"/>
          <p:nvPr/>
        </p:nvSpPr>
        <p:spPr>
          <a:xfrm>
            <a:off x="4617430" y="5205480"/>
            <a:ext cx="1787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Renforts latéraux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0C32C3F-B471-064A-EA3A-EA1422FEE18A}"/>
              </a:ext>
            </a:extLst>
          </p:cNvPr>
          <p:cNvCxnSpPr>
            <a:stCxn id="6" idx="3"/>
          </p:cNvCxnSpPr>
          <p:nvPr/>
        </p:nvCxnSpPr>
        <p:spPr>
          <a:xfrm flipV="1">
            <a:off x="6404714" y="4801517"/>
            <a:ext cx="1843945" cy="5886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5BEA1B0A-A35B-8847-50DC-F62458E24965}"/>
              </a:ext>
            </a:extLst>
          </p:cNvPr>
          <p:cNvCxnSpPr>
            <a:cxnSpLocks/>
          </p:cNvCxnSpPr>
          <p:nvPr/>
        </p:nvCxnSpPr>
        <p:spPr>
          <a:xfrm flipV="1">
            <a:off x="6404714" y="3026004"/>
            <a:ext cx="2465909" cy="21794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478332B2-BCCA-F61B-003A-5A2FA344964C}"/>
              </a:ext>
            </a:extLst>
          </p:cNvPr>
          <p:cNvSpPr txBox="1"/>
          <p:nvPr/>
        </p:nvSpPr>
        <p:spPr>
          <a:xfrm>
            <a:off x="10579028" y="2921121"/>
            <a:ext cx="1455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Amélioration </a:t>
            </a:r>
          </a:p>
          <a:p>
            <a:r>
              <a:rPr lang="fr-FR" dirty="0"/>
              <a:t>du serrage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6DAB1B62-633D-EADC-5A0E-DB21A9A4557A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9014691" y="3177309"/>
            <a:ext cx="1564337" cy="669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0738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220</Words>
  <Application>Microsoft Office PowerPoint</Application>
  <PresentationFormat>Grand écran</PresentationFormat>
  <Paragraphs>37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Maintenance des bateaux 2025</vt:lpstr>
      <vt:lpstr>Assurer que tous les bateaux sont disponibles pour le WE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des bateaux 2025</dc:title>
  <dc:creator>Jean-Marie Peirolo</dc:creator>
  <cp:lastModifiedBy>Patrick Gabrielli</cp:lastModifiedBy>
  <cp:revision>2</cp:revision>
  <dcterms:created xsi:type="dcterms:W3CDTF">2025-12-12T09:58:14Z</dcterms:created>
  <dcterms:modified xsi:type="dcterms:W3CDTF">2025-12-16T11:04:17Z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395137</vt:lpwstr>
  </property>
  <property fmtid="{D5CDD505-2E9C-101B-9397-08002B2CF9AE}" pid="3" name="NXPowerLiteSettings">
    <vt:lpwstr>E700052003A000</vt:lpwstr>
  </property>
  <property fmtid="{D5CDD505-2E9C-101B-9397-08002B2CF9AE}" pid="4" name="NXPowerLiteVersion">
    <vt:lpwstr>D9.1.7</vt:lpwstr>
  </property>
</Properties>
</file>